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77"/>
  </p:notesMasterIdLst>
  <p:handoutMasterIdLst>
    <p:handoutMasterId r:id="rId78"/>
  </p:handoutMasterIdLst>
  <p:sldIdLst>
    <p:sldId id="919" r:id="rId6"/>
    <p:sldId id="1096" r:id="rId7"/>
    <p:sldId id="1099" r:id="rId8"/>
    <p:sldId id="1221" r:id="rId9"/>
    <p:sldId id="1151" r:id="rId10"/>
    <p:sldId id="1169" r:id="rId11"/>
    <p:sldId id="1231" r:id="rId12"/>
    <p:sldId id="1191" r:id="rId13"/>
    <p:sldId id="1219" r:id="rId14"/>
    <p:sldId id="1218" r:id="rId15"/>
    <p:sldId id="1220" r:id="rId16"/>
    <p:sldId id="1217" r:id="rId17"/>
    <p:sldId id="1215" r:id="rId18"/>
    <p:sldId id="1216" r:id="rId19"/>
    <p:sldId id="1193" r:id="rId20"/>
    <p:sldId id="1237" r:id="rId21"/>
    <p:sldId id="1240" r:id="rId22"/>
    <p:sldId id="1222" r:id="rId23"/>
    <p:sldId id="1241" r:id="rId24"/>
    <p:sldId id="1242" r:id="rId25"/>
    <p:sldId id="1227" r:id="rId26"/>
    <p:sldId id="1230" r:id="rId27"/>
    <p:sldId id="1232" r:id="rId28"/>
    <p:sldId id="1106" r:id="rId29"/>
    <p:sldId id="1196" r:id="rId30"/>
    <p:sldId id="1161" r:id="rId31"/>
    <p:sldId id="1199" r:id="rId32"/>
    <p:sldId id="1200" r:id="rId33"/>
    <p:sldId id="1201" r:id="rId34"/>
    <p:sldId id="1203" r:id="rId35"/>
    <p:sldId id="1214" r:id="rId36"/>
    <p:sldId id="1180" r:id="rId37"/>
    <p:sldId id="1127" r:id="rId38"/>
    <p:sldId id="1126" r:id="rId39"/>
    <p:sldId id="1204" r:id="rId40"/>
    <p:sldId id="1185" r:id="rId41"/>
    <p:sldId id="1183" r:id="rId42"/>
    <p:sldId id="1186" r:id="rId43"/>
    <p:sldId id="1187" r:id="rId44"/>
    <p:sldId id="1195" r:id="rId45"/>
    <p:sldId id="1188" r:id="rId46"/>
    <p:sldId id="1189" r:id="rId47"/>
    <p:sldId id="1190" r:id="rId48"/>
    <p:sldId id="1087" r:id="rId49"/>
    <p:sldId id="1156" r:id="rId50"/>
    <p:sldId id="1226" r:id="rId51"/>
    <p:sldId id="1205" r:id="rId52"/>
    <p:sldId id="1236" r:id="rId53"/>
    <p:sldId id="1174" r:id="rId54"/>
    <p:sldId id="1207" r:id="rId55"/>
    <p:sldId id="1233" r:id="rId56"/>
    <p:sldId id="1210" r:id="rId57"/>
    <p:sldId id="1211" r:id="rId58"/>
    <p:sldId id="1213" r:id="rId59"/>
    <p:sldId id="1238" r:id="rId60"/>
    <p:sldId id="1134" r:id="rId61"/>
    <p:sldId id="1135" r:id="rId62"/>
    <p:sldId id="1136" r:id="rId63"/>
    <p:sldId id="1138" r:id="rId64"/>
    <p:sldId id="1137" r:id="rId65"/>
    <p:sldId id="1239" r:id="rId66"/>
    <p:sldId id="1206" r:id="rId67"/>
    <p:sldId id="1234" r:id="rId68"/>
    <p:sldId id="999" r:id="rId69"/>
    <p:sldId id="1224" r:id="rId70"/>
    <p:sldId id="935" r:id="rId71"/>
    <p:sldId id="1179" r:id="rId72"/>
    <p:sldId id="1235" r:id="rId73"/>
    <p:sldId id="1050" r:id="rId74"/>
    <p:sldId id="1052" r:id="rId75"/>
    <p:sldId id="1202" r:id="rId76"/>
  </p:sldIdLst>
  <p:sldSz cx="12192000" cy="6858000"/>
  <p:notesSz cx="6858000" cy="9144000"/>
  <p:embeddedFontLst>
    <p:embeddedFont>
      <p:font typeface="Segoe UI Light" panose="020B0502040204020203" pitchFamily="34" charset="0"/>
      <p:regular r:id="rId79"/>
      <p:italic r:id="rId80"/>
    </p:embeddedFont>
    <p:embeddedFont>
      <p:font typeface="Lucida Console" panose="020B0609040504020204" pitchFamily="49" charset="0"/>
      <p:regular r:id="rId81"/>
    </p:embeddedFont>
    <p:embeddedFont>
      <p:font typeface="Segoe UI" panose="020B0502040204020203" pitchFamily="34" charset="0"/>
      <p:regular r:id="rId82"/>
      <p:bold r:id="rId83"/>
      <p:italic r:id="rId84"/>
      <p:boldItalic r:id="rId85"/>
    </p:embeddedFont>
    <p:embeddedFont>
      <p:font typeface="Open Sans" panose="020B0606030504020204" pitchFamily="34" charset="0"/>
      <p:regular r:id="rId86"/>
      <p:bold r:id="rId87"/>
      <p:italic r:id="rId88"/>
      <p:boldItalic r:id="rId89"/>
    </p:embeddedFont>
    <p:embeddedFont>
      <p:font typeface="Segoe Light" panose="020B0604020202020204" charset="0"/>
      <p:regular r:id="rId90"/>
      <p:italic r:id="rId91"/>
    </p:embeddedFont>
    <p:embeddedFont>
      <p:font typeface="Calibri" panose="020F050202020403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Tw Cen MT" panose="020B0602020104020603" pitchFamily="34" charset="0"/>
      <p:regular r:id="rId100"/>
      <p:bold r:id="rId101"/>
      <p:italic r:id="rId102"/>
      <p:boldItalic r:id="rId103"/>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8" d="100"/>
          <a:sy n="68" d="100"/>
        </p:scale>
        <p:origin x="72" y="72"/>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font" Target="fonts/font1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bleStyles" Target="tableStyles.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9.fntdata"/><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5/4/2018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04/05/2018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bizmonger"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a:t>
            </a:r>
            <a:r>
              <a:rPr lang="en-GB" dirty="0" err="1">
                <a:latin typeface="+mj-lt"/>
              </a:rPr>
              <a:t>dsyme</a:t>
            </a:r>
            <a:endParaRPr lang="en-GB" dirty="0">
              <a:latin typeface="+mj-l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9077201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FA1AC901-9B0D-451C-91EF-67CF10F1011A}"/>
              </a:ext>
            </a:extLst>
          </p:cNvPr>
          <p:cNvSpPr/>
          <p:nvPr/>
        </p:nvSpPr>
        <p:spPr>
          <a:xfrm>
            <a:off x="6096000" y="5466998"/>
            <a:ext cx="5338128" cy="400110"/>
          </a:xfrm>
          <a:prstGeom prst="rect">
            <a:avLst/>
          </a:prstGeom>
        </p:spPr>
        <p:txBody>
          <a:bodyPr wrap="none">
            <a:spAutoFit/>
          </a:bodyPr>
          <a:lstStyle/>
          <a:p>
            <a:r>
              <a:rPr lang="en-GB" sz="2000" dirty="0"/>
              <a:t>Scott </a:t>
            </a:r>
            <a:r>
              <a:rPr lang="en-GB" sz="2000" dirty="0" err="1"/>
              <a:t>Nimrod</a:t>
            </a:r>
            <a:r>
              <a:rPr lang="en-GB" sz="2000" dirty="0"/>
              <a:t>, </a:t>
            </a:r>
            <a:r>
              <a:rPr lang="en-GB" sz="2000" dirty="0">
                <a:hlinkClick r:id="rId2"/>
              </a:rPr>
              <a:t>https://github.com/bizmonger</a:t>
            </a:r>
            <a:r>
              <a:rPr lang="en-GB" sz="2000" dirty="0"/>
              <a:t> </a:t>
            </a:r>
          </a:p>
        </p:txBody>
      </p:sp>
      <p:pic>
        <p:nvPicPr>
          <p:cNvPr id="3" name="Picture 2">
            <a:extLst>
              <a:ext uri="{FF2B5EF4-FFF2-40B4-BE49-F238E27FC236}">
                <a16:creationId xmlns:a16="http://schemas.microsoft.com/office/drawing/2014/main" id="{0BD26D6F-EAE1-42EA-A696-FD48ACC7C820}"/>
              </a:ext>
            </a:extLst>
          </p:cNvPr>
          <p:cNvPicPr>
            <a:picLocks noChangeAspect="1"/>
          </p:cNvPicPr>
          <p:nvPr/>
        </p:nvPicPr>
        <p:blipFill>
          <a:blip r:embed="rId3"/>
          <a:stretch>
            <a:fillRect/>
          </a:stretch>
        </p:blipFill>
        <p:spPr>
          <a:xfrm>
            <a:off x="4341054" y="631368"/>
            <a:ext cx="8119773" cy="4678468"/>
          </a:xfrm>
          <a:prstGeom prst="rect">
            <a:avLst/>
          </a:prstGeom>
        </p:spPr>
      </p:pic>
    </p:spTree>
    <p:extLst>
      <p:ext uri="{BB962C8B-B14F-4D97-AF65-F5344CB8AC3E}">
        <p14:creationId xmlns:p14="http://schemas.microsoft.com/office/powerpoint/2010/main" val="1633169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2301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839239"/>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update/view functions in Fable and Xamarin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839239"/>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user interfaces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update/view functions in Fable and Xamarin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40D36C6A-4CF6-4998-B38A-3863C6C7AC0C}"/>
              </a:ext>
            </a:extLst>
          </p:cNvPr>
          <p:cNvSpPr/>
          <p:nvPr/>
        </p:nvSpPr>
        <p:spPr bwMode="auto">
          <a:xfrm>
            <a:off x="3983834" y="750811"/>
            <a:ext cx="7960503"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match</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Label(text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Button(text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id="{AE134251-D7EC-4024-BA8A-ECBCB6A1B2C6}"/>
              </a:ext>
            </a:extLst>
          </p:cNvPr>
          <p:cNvSpPr/>
          <p:nvPr/>
        </p:nvSpPr>
        <p:spPr>
          <a:xfrm>
            <a:off x="6208050" y="196205"/>
            <a:ext cx="4718324"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mobile app</a:t>
            </a:r>
          </a:p>
        </p:txBody>
      </p:sp>
      <p:sp>
        <p:nvSpPr>
          <p:cNvPr id="6" name="Rectangular Callout 3">
            <a:extLst>
              <a:ext uri="{FF2B5EF4-FFF2-40B4-BE49-F238E27FC236}">
                <a16:creationId xmlns:a16="http://schemas.microsoft.com/office/drawing/2014/main"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id="{17AC35CC-B40C-499F-89E9-254134A1B252}"/>
              </a:ext>
            </a:extLst>
          </p:cNvPr>
          <p:cNvSpPr/>
          <p:nvPr/>
        </p:nvSpPr>
        <p:spPr>
          <a:xfrm>
            <a:off x="487912" y="6458826"/>
            <a:ext cx="6096000" cy="369332"/>
          </a:xfrm>
          <a:prstGeom prst="rect">
            <a:avLst/>
          </a:prstGeom>
        </p:spPr>
        <p:txBody>
          <a:bodyPr>
            <a:spAutoFit/>
          </a:bodyPr>
          <a:lstStyle/>
          <a:p>
            <a:r>
              <a:rPr lang="en-GB" dirty="0">
                <a:hlinkClick r:id="rId2"/>
              </a:rPr>
              <a:t>github.com/fsprojects/Elmish.XamarinForms/</a:t>
            </a:r>
            <a:r>
              <a:rPr lang="en-GB" dirty="0"/>
              <a:t> </a:t>
            </a:r>
          </a:p>
        </p:txBody>
      </p:sp>
      <p:sp>
        <p:nvSpPr>
          <p:cNvPr id="13" name="Rectangular Callout 3">
            <a:extLst>
              <a:ext uri="{FF2B5EF4-FFF2-40B4-BE49-F238E27FC236}">
                <a16:creationId xmlns:a16="http://schemas.microsoft.com/office/drawing/2014/main"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665100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scripts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970045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used well or badly</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plus UI</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D086-FAB4-406F-9DCE-21C3E0721191}"/>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2A397FF0-1355-4964-951F-AEE301653098}"/>
              </a:ext>
            </a:extLst>
          </p:cNvPr>
          <p:cNvPicPr>
            <a:picLocks noChangeAspect="1"/>
          </p:cNvPicPr>
          <p:nvPr/>
        </p:nvPicPr>
        <p:blipFill>
          <a:blip r:embed="rId2"/>
          <a:stretch>
            <a:fillRect/>
          </a:stretch>
        </p:blipFill>
        <p:spPr>
          <a:xfrm>
            <a:off x="0" y="41466"/>
            <a:ext cx="12192000" cy="6775068"/>
          </a:xfrm>
          <a:prstGeom prst="rect">
            <a:avLst/>
          </a:prstGeom>
        </p:spPr>
      </p:pic>
    </p:spTree>
    <p:extLst>
      <p:ext uri="{BB962C8B-B14F-4D97-AF65-F5344CB8AC3E}">
        <p14:creationId xmlns:p14="http://schemas.microsoft.com/office/powerpoint/2010/main" val="278825824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1978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in some Haskell circles gives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23361" y="848475"/>
            <a:ext cx="7509754" cy="5399420"/>
          </a:xfrm>
          <a:prstGeom prst="foldedCorner">
            <a:avLst>
              <a:gd name="adj" fmla="val 1015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MyAlgorithm</a:t>
            </a:r>
            <a:r>
              <a:rPr lang="en-GB" dirty="0">
                <a:solidFill>
                  <a:srgbClr val="4EC9B0"/>
                </a:solidFill>
                <a:latin typeface="Consolas" panose="020B0609020204030204" pitchFamily="49" charset="0"/>
              </a:rPr>
              <a:t>(inputs)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part2Helper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arg1</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result1, 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result1</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result2</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__.Lookup</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item</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results.</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item</a:t>
            </a:r>
            <a:r>
              <a:rPr lang="en-GB" dirty="0">
                <a:solidFill>
                  <a:srgbClr val="569CD6"/>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708571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a:t>
            </a:r>
            <a:endParaRPr lang="en-GB" b="1"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 |&gt; f2 |&gt; f3 |&gt; …..</a:t>
            </a:r>
            <a:endParaRPr lang="en-GB" b="1" dirty="0">
              <a:latin typeface="Segoe UI Light" panose="020B0502040204020203" pitchFamily="34" charset="0"/>
              <a:cs typeface="Segoe UI Light" panose="020B0502040204020203" pitchFamily="34" charset="0"/>
            </a:endParaRPr>
          </a:p>
        </p:txBody>
      </p:sp>
      <p:sp>
        <p:nvSpPr>
          <p:cNvPr id="6" name="Title 3">
            <a:extLst>
              <a:ext uri="{FF2B5EF4-FFF2-40B4-BE49-F238E27FC236}">
                <a16:creationId xmlns:a16="http://schemas.microsoft.com/office/drawing/2014/main" id="{5D449599-4922-4D28-85CB-FBACE86DAA15}"/>
              </a:ext>
            </a:extLst>
          </p:cNvPr>
          <p:cNvSpPr txBox="1">
            <a:spLocks/>
          </p:cNvSpPr>
          <p:nvPr/>
        </p:nvSpPr>
        <p:spPr>
          <a:xfrm>
            <a:off x="508000" y="4867926"/>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x |&gt; f1 a |&gt; f2 b |&gt; f3 |&gt; …..</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12397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p>
          <a:p>
            <a:br>
              <a:rPr lang="en-GB" sz="2000" dirty="0">
                <a:solidFill>
                  <a:srgbClr val="D4D4D4"/>
                </a:solidFill>
                <a:latin typeface="Consolas" panose="020B0609020204030204" pitchFamily="49" charset="0"/>
              </a:rPr>
            </a:b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29492</TotalTime>
  <Words>3537</Words>
  <Application>Microsoft Office PowerPoint</Application>
  <PresentationFormat>Widescreen</PresentationFormat>
  <Paragraphs>776</Paragraphs>
  <Slides>71</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71</vt:i4>
      </vt:variant>
    </vt:vector>
  </HeadingPairs>
  <TitlesOfParts>
    <vt:vector size="88" baseType="lpstr">
      <vt:lpstr>Segoe UI Light</vt:lpstr>
      <vt:lpstr>Lucida Console</vt:lpstr>
      <vt:lpstr>Wingdings</vt:lpstr>
      <vt:lpstr>Arial</vt:lpstr>
      <vt:lpstr>Segoe UI</vt:lpstr>
      <vt:lpstr>Open Sans</vt:lpstr>
      <vt:lpstr>Segoe Light</vt:lpstr>
      <vt:lpstr>Calibri</vt:lpstr>
      <vt:lpstr>Consolas</vt:lpstr>
      <vt:lpstr>Tw Cen MT</vt:lpstr>
      <vt:lpstr>inherit</vt:lpstr>
      <vt:lpstr>Courier New</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WARNING: Opinion!</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pipelines - domain modelling - domain semantics</vt:lpstr>
      <vt:lpstr>Code we love :) - reactive, functional user interfaces </vt:lpstr>
      <vt:lpstr>Code I love :) - reactive, functional user interfaces - the update/view functions in Fable and Xamarin apps </vt:lpstr>
      <vt:lpstr>Code I love :) - reactive, functional user interfaces - the update/view functions in Fable and Xamarin apps </vt:lpstr>
      <vt:lpstr>Code I love :) - an app in a file! </vt:lpstr>
      <vt:lpstr>Code we love :) - scripts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I love…</vt:lpstr>
      <vt:lpstr>Summary  - F# is full of delightful moments  - Constructs need to be used with moderation  - Functional, Object and other features can be used well or badly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plus UI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vt:lpstr>
      <vt:lpstr>Code I love:   Functional computation of encapsulated tables and summaries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581</cp:revision>
  <cp:lastPrinted>2010-05-11T05:02:34Z</cp:lastPrinted>
  <dcterms:created xsi:type="dcterms:W3CDTF">2010-11-09T11:20:14Z</dcterms:created>
  <dcterms:modified xsi:type="dcterms:W3CDTF">2018-05-04T21:50:11Z</dcterms:modified>
  <cp:category>TechEd Europe 2010</cp:category>
</cp:coreProperties>
</file>